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"/>
  </p:notesMasterIdLst>
  <p:sldIdLst>
    <p:sldId id="256" r:id="rId2"/>
    <p:sldId id="270" r:id="rId3"/>
  </p:sldIdLst>
  <p:sldSz cx="12192000" cy="16256000"/>
  <p:notesSz cx="6858000" cy="9144000"/>
  <p:defaultTextStyle>
    <a:defPPr>
      <a:defRPr lang="fr-FR"/>
    </a:defPPr>
    <a:lvl1pPr marL="0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04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06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607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709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809" algn="l" defTabSz="91420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CCFFFF"/>
    <a:srgbClr val="CC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42" y="-3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607D5-A875-4765-A346-90A7885A052C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F9C4-CCC1-4DB4-8C5E-2697A0C4CA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798997"/>
            <a:ext cx="10058400" cy="84531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666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0561472"/>
            <a:ext cx="10058400" cy="27093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0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2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83181"/>
            <a:ext cx="2628900" cy="1364722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83180"/>
            <a:ext cx="7734300" cy="1364721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53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98997"/>
            <a:ext cx="10058400" cy="845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555563"/>
            <a:ext cx="10058400" cy="27093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1029546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4375073"/>
            <a:ext cx="4937760" cy="953685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4375079"/>
            <a:ext cx="4937760" cy="95368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5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6121088"/>
            <a:ext cx="4937760" cy="77908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4375827"/>
            <a:ext cx="4937760" cy="174526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6121088"/>
            <a:ext cx="4937760" cy="77908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6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5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15172267"/>
            <a:ext cx="12188825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15014675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5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162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162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851"/>
            <a:ext cx="3200400" cy="541866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1733974"/>
            <a:ext cx="6679191" cy="1246293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935894"/>
            <a:ext cx="3200400" cy="800977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15312087"/>
            <a:ext cx="2618511" cy="865481"/>
          </a:xfrm>
        </p:spPr>
        <p:txBody>
          <a:bodyPr/>
          <a:lstStyle>
            <a:lvl1pPr algn="l">
              <a:defRPr/>
            </a:lvl1pPr>
          </a:lstStyle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15312087"/>
            <a:ext cx="4648200" cy="86548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0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1740444"/>
            <a:ext cx="12188825" cy="45155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11650550"/>
            <a:ext cx="12188825" cy="1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29440"/>
            <a:ext cx="10119360" cy="1950720"/>
          </a:xfrm>
        </p:spPr>
        <p:txBody>
          <a:bodyPr tIns="0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1165055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14001835"/>
            <a:ext cx="10119360" cy="140885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2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172267"/>
            <a:ext cx="12192001" cy="1083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15014674"/>
            <a:ext cx="12192001" cy="156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79359"/>
            <a:ext cx="10058400" cy="34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4375073"/>
            <a:ext cx="10058401" cy="95368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15312087"/>
            <a:ext cx="247227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01BCD3-5C63-4FEF-ADAD-B7311DA8096E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15312087"/>
            <a:ext cx="482280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15312087"/>
            <a:ext cx="1312025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085B05D0-78CA-4CB5-A4B5-7986E91DB7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411933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9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64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2051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5885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9719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3553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6663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3329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9995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6661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b="8391"/>
          <a:stretch/>
        </p:blipFill>
        <p:spPr>
          <a:xfrm>
            <a:off x="0" y="0"/>
            <a:ext cx="12192000" cy="14984963"/>
          </a:xfrm>
          <a:prstGeom prst="snip1Rect">
            <a:avLst>
              <a:gd name="adj" fmla="val 0"/>
            </a:avLst>
          </a:prstGeom>
        </p:spPr>
      </p:pic>
      <p:sp>
        <p:nvSpPr>
          <p:cNvPr id="6" name="ZoneTexte 5"/>
          <p:cNvSpPr txBox="1"/>
          <p:nvPr/>
        </p:nvSpPr>
        <p:spPr>
          <a:xfrm>
            <a:off x="0" y="3740585"/>
            <a:ext cx="10879494" cy="2004000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09613" indent="914400" algn="r" rtl="1"/>
            <a:r>
              <a:rPr lang="ar-MA" sz="4800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wa-assalaf" panose="02000000000000000000" pitchFamily="2" charset="-78"/>
                <a:cs typeface="AGA Aladdin Regular" pitchFamily="2" charset="-78"/>
              </a:rPr>
              <a:t>ابْستِمُولُوجْيَا اللِّسَانِيَّاتْ ِفي الثَّقَافَةِ العَرَبِيَّةِ</a:t>
            </a:r>
            <a:endParaRPr lang="ar-MA" sz="4800" dirty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wa-assalaf" panose="02000000000000000000" pitchFamily="2" charset="-78"/>
              <a:cs typeface="AGA Aladdin Regular" pitchFamily="2" charset="-78"/>
            </a:endParaRPr>
          </a:p>
          <a:p>
            <a:pPr indent="4219575" algn="r" rtl="1"/>
            <a:r>
              <a:rPr lang="ar-MA" sz="4000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wa-assalaf" panose="02000000000000000000" pitchFamily="2" charset="-78"/>
                <a:cs typeface="AGA Aladdin Regular" pitchFamily="2" charset="-78"/>
              </a:rPr>
              <a:t>النَّتَائِجُ الْمُحَقَّقَة وَالآفَاقُ الْمُنْتَظَرَة</a:t>
            </a:r>
            <a:endParaRPr lang="ar-MA" sz="4000" dirty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wa-assalaf" panose="02000000000000000000" pitchFamily="2" charset="-78"/>
              <a:cs typeface="AGA Aladdin Regular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" y="11406179"/>
            <a:ext cx="10879492" cy="54264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978" dirty="0">
              <a:solidFill>
                <a:srgbClr val="CCFF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62490" y="12603233"/>
            <a:ext cx="393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 smtClean="0">
                <a:latin typeface="adwa-assalaf" panose="02000000000000000000" pitchFamily="2" charset="-78"/>
                <a:cs typeface="AGA Aladdin Regular" pitchFamily="2" charset="-78"/>
              </a:rPr>
              <a:t>سلسلة كتب جماعية</a:t>
            </a:r>
          </a:p>
          <a:p>
            <a:pPr algn="ctr" rtl="1"/>
            <a:r>
              <a:rPr lang="ar-MA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2021</a:t>
            </a:r>
            <a:endParaRPr lang="fr-FR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oins 8"/>
          <p:cNvSpPr/>
          <p:nvPr/>
        </p:nvSpPr>
        <p:spPr>
          <a:xfrm>
            <a:off x="-1238704" y="2561128"/>
            <a:ext cx="12461477" cy="885045"/>
          </a:xfrm>
          <a:prstGeom prst="mathMinus">
            <a:avLst>
              <a:gd name="adj1" fmla="val 463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8"/>
          </a:p>
        </p:txBody>
      </p:sp>
      <p:sp>
        <p:nvSpPr>
          <p:cNvPr id="14" name="Zone de texte 16"/>
          <p:cNvSpPr txBox="1"/>
          <p:nvPr/>
        </p:nvSpPr>
        <p:spPr>
          <a:xfrm>
            <a:off x="4591205" y="3473822"/>
            <a:ext cx="1535430" cy="59690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>
            <a:softEdge rad="63500"/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586860" y="3473822"/>
            <a:ext cx="1528956" cy="150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070101"/>
              </a:clrFrom>
              <a:clrTo>
                <a:srgbClr val="07010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882"/>
            <a:ext cx="10879494" cy="43518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7B9"/>
              </a:clrFrom>
              <a:clrTo>
                <a:srgbClr val="FFF7B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14" y="9220026"/>
            <a:ext cx="10870881" cy="3117833"/>
          </a:xfrm>
          <a:prstGeom prst="rect">
            <a:avLst/>
          </a:prstGeom>
          <a:effectLst>
            <a:softEdge rad="1231900"/>
          </a:effectLst>
        </p:spPr>
      </p:pic>
      <p:sp>
        <p:nvSpPr>
          <p:cNvPr id="19" name="ZoneTexte 18"/>
          <p:cNvSpPr txBox="1"/>
          <p:nvPr/>
        </p:nvSpPr>
        <p:spPr>
          <a:xfrm>
            <a:off x="0" y="337171"/>
            <a:ext cx="10879494" cy="1104245"/>
          </a:xfrm>
          <a:prstGeom prst="snip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09613" indent="914400" algn="ctr" rtl="1"/>
            <a:r>
              <a:rPr lang="ar-MA" sz="4800" dirty="0" smtClean="0">
                <a:ln w="0"/>
                <a:solidFill>
                  <a:srgbClr val="CC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wa-assalaf" panose="02000000000000000000" pitchFamily="2" charset="-78"/>
                <a:cs typeface="AGA Aladdin Regular" pitchFamily="2" charset="-78"/>
              </a:rPr>
              <a:t>مشروع كتاب جماعي</a:t>
            </a:r>
            <a:endParaRPr lang="ar-MA" sz="4000" dirty="0">
              <a:ln w="0"/>
              <a:solidFill>
                <a:srgbClr val="CC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wa-assalaf" panose="02000000000000000000" pitchFamily="2" charset="-78"/>
              <a:cs typeface="AGA Aladdin Regular" pitchFamily="2" charset="-78"/>
            </a:endParaRPr>
          </a:p>
        </p:txBody>
      </p:sp>
      <p:sp>
        <p:nvSpPr>
          <p:cNvPr id="12" name="ZoneTexte 31"/>
          <p:cNvSpPr txBox="1"/>
          <p:nvPr/>
        </p:nvSpPr>
        <p:spPr>
          <a:xfrm>
            <a:off x="6999210" y="12006834"/>
            <a:ext cx="47012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4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6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7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9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9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MA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ذ. مصطفى </a:t>
            </a:r>
            <a:r>
              <a:rPr lang="ar-MA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العادل</a:t>
            </a:r>
            <a:endParaRPr lang="ar-MA" sz="1600" b="1" dirty="0"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ar-MA" sz="1600" b="1" dirty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باحث </a:t>
            </a: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بكلية الآداب والعلوم الإنسانية- جامعة </a:t>
            </a:r>
            <a:r>
              <a:rPr lang="ar-MA" sz="1600" b="1" dirty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محمد </a:t>
            </a: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الأول، وجدة-المغرب</a:t>
            </a: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رقم الهاتف: 212678061987+</a:t>
            </a: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ترسل الاستمارات والبحوث حصرا إلى البريد الاليكتروني الآتي:</a:t>
            </a:r>
          </a:p>
          <a:p>
            <a:pPr algn="ctr" rtl="1">
              <a:lnSpc>
                <a:spcPct val="150000"/>
              </a:lnSpc>
            </a:pPr>
            <a:r>
              <a:rPr lang="fr-FR" sz="3200" dirty="0" smtClean="0">
                <a:solidFill>
                  <a:srgbClr val="7030A0"/>
                </a:solidFill>
                <a:latin typeface="Centaur" panose="020305040502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istiktab5@gmail.com</a:t>
            </a:r>
            <a:endParaRPr lang="ar-MA" sz="2400" dirty="0">
              <a:solidFill>
                <a:srgbClr val="7030A0"/>
              </a:solidFill>
              <a:latin typeface="Centaur" panose="02030504050205020304" pitchFamily="18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0" b="27132"/>
          <a:stretch/>
        </p:blipFill>
        <p:spPr>
          <a:xfrm>
            <a:off x="4077946" y="0"/>
            <a:ext cx="8114054" cy="162560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38020" y="4974550"/>
            <a:ext cx="3798401" cy="100027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MA" sz="18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يكتب ملخص السيرة الذاتية هنا</a:t>
            </a:r>
          </a:p>
          <a:p>
            <a:pPr lvl="0" algn="ctr" rtl="1"/>
            <a:endParaRPr lang="ar-MA" sz="6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6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ctr" rtl="1"/>
            <a:endParaRPr lang="ar-MA" sz="32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6664" y="4304623"/>
            <a:ext cx="3421117" cy="52322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6213" indent="176213" algn="ctr" defTabSz="1219062">
              <a:spcBef>
                <a:spcPts val="1599"/>
              </a:spcBef>
              <a:spcAft>
                <a:spcPts val="267"/>
              </a:spcAft>
              <a:buClr>
                <a:srgbClr val="E84C22"/>
              </a:buClr>
              <a:buSzPct val="100000"/>
            </a:pPr>
            <a:r>
              <a:rPr lang="ar-M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موجز السيرة الذاتية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02324" y="3714541"/>
            <a:ext cx="7709338" cy="112338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 rtl="1">
              <a:spcAft>
                <a:spcPts val="0"/>
              </a:spcAft>
            </a:pPr>
            <a:r>
              <a:rPr lang="ar-MA" sz="18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يكتب الملخص </a:t>
            </a:r>
            <a:r>
              <a:rPr lang="ar-MA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هنا</a:t>
            </a:r>
          </a:p>
          <a:p>
            <a:pPr lvl="0" algn="just" rtl="1">
              <a:spcAft>
                <a:spcPts val="0"/>
              </a:spcAft>
            </a:pPr>
            <a:endParaRPr lang="ar-MA" sz="9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9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9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9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96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9600" dirty="0" smtClean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8800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 rtl="1">
              <a:spcAft>
                <a:spcPts val="0"/>
              </a:spcAft>
            </a:pPr>
            <a:endParaRPr lang="ar-M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590545" y="230705"/>
            <a:ext cx="3421117" cy="77049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121906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b="0" kern="1200" spc="-68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02">
              <a:lnSpc>
                <a:spcPct val="100000"/>
              </a:lnSpc>
              <a:spcBef>
                <a:spcPts val="0"/>
              </a:spcBef>
            </a:pPr>
            <a:r>
              <a:rPr lang="ar-MA" sz="4400" b="1" spc="0" dirty="0" smtClean="0">
                <a:solidFill>
                  <a:prstClr val="black"/>
                </a:solidFill>
                <a:latin typeface="adwa-assalaf" panose="02000000000000000000" pitchFamily="2" charset="-78"/>
                <a:cs typeface="AGA Aladdin Regular" pitchFamily="2" charset="-78"/>
              </a:rPr>
              <a:t>استمارة المشاركة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4302324" y="1025112"/>
            <a:ext cx="7709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0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الاسم الكامل:</a:t>
            </a:r>
          </a:p>
          <a:p>
            <a:pPr algn="r" rtl="1"/>
            <a:r>
              <a:rPr lang="ar-MA" sz="20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الجامعة أو مؤسسة الانتماء:</a:t>
            </a:r>
          </a:p>
          <a:p>
            <a:pPr algn="r" rtl="1"/>
            <a:r>
              <a:rPr lang="ar-MA" sz="20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البريد الاليكتروني:</a:t>
            </a:r>
          </a:p>
          <a:p>
            <a:pPr algn="r" rtl="1"/>
            <a:r>
              <a:rPr lang="ar-MA" sz="2000" dirty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رقم الهاتف (واتساب</a:t>
            </a:r>
            <a:r>
              <a:rPr lang="ar-M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):</a:t>
            </a:r>
          </a:p>
          <a:p>
            <a:pPr algn="r" rtl="1"/>
            <a:r>
              <a:rPr lang="ar-M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محور المشاركة:</a:t>
            </a:r>
          </a:p>
          <a:p>
            <a:pPr algn="r" rtl="1"/>
            <a:r>
              <a:rPr lang="ar-M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عنوان المشاركة:</a:t>
            </a:r>
          </a:p>
          <a:p>
            <a:pPr algn="r" rtl="1"/>
            <a:r>
              <a:rPr lang="ar-MA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ملخص البحث (</a:t>
            </a:r>
            <a:r>
              <a:rPr lang="ar-MA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في حدود 200 كلمة، يشمل الإشكالية والمحتويات بدقة</a:t>
            </a:r>
            <a:r>
              <a:rPr lang="ar-MA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endParaRPr lang="ar-MA" sz="2000" b="1" dirty="0">
              <a:latin typeface="Calibri" panose="020F05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6663" y="431841"/>
            <a:ext cx="3421117" cy="37260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ar-M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الصورة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ZoneTexte 31"/>
          <p:cNvSpPr txBox="1"/>
          <p:nvPr/>
        </p:nvSpPr>
        <p:spPr>
          <a:xfrm>
            <a:off x="4073130" y="16926"/>
            <a:ext cx="47012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4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4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6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7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9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09" algn="l" defTabSz="914202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MA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ذ. مصطفى </a:t>
            </a:r>
            <a:r>
              <a:rPr lang="ar-MA" sz="20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العادل</a:t>
            </a:r>
            <a:endParaRPr lang="ar-MA" sz="1600" b="1" dirty="0"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ar-MA" sz="1600" b="1" dirty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باحث </a:t>
            </a: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بكلية الآداب والعلوم الإنسانية- جامعة </a:t>
            </a:r>
            <a:r>
              <a:rPr lang="ar-MA" sz="1600" b="1" dirty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محمد </a:t>
            </a: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الأول، وجدة-المغرب</a:t>
            </a: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رقم الهاتف: 212678061987+</a:t>
            </a:r>
          </a:p>
          <a:p>
            <a:pPr algn="ctr" rtl="1">
              <a:lnSpc>
                <a:spcPct val="150000"/>
              </a:lnSpc>
            </a:pPr>
            <a:r>
              <a:rPr lang="ar-MA" sz="1600" b="1" dirty="0" smtClean="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ترسل الاستمارات والبحوث حصرا إلى البريد الاليكتروني الآتي:</a:t>
            </a:r>
          </a:p>
          <a:p>
            <a:pPr algn="ctr" rtl="1">
              <a:lnSpc>
                <a:spcPct val="150000"/>
              </a:lnSpc>
            </a:pPr>
            <a:r>
              <a:rPr lang="fr-FR" sz="3200" dirty="0" smtClean="0">
                <a:solidFill>
                  <a:srgbClr val="7030A0"/>
                </a:solidFill>
                <a:latin typeface="Centaur" panose="020305040502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istiktab5@gmail.com</a:t>
            </a:r>
            <a:endParaRPr lang="ar-MA" sz="2400" dirty="0">
              <a:solidFill>
                <a:srgbClr val="7030A0"/>
              </a:solidFill>
              <a:latin typeface="Centaur" panose="02030504050205020304" pitchFamily="18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1016</TotalTime>
  <Words>125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Adobe Arabic</vt:lpstr>
      <vt:lpstr>adwa-assalaf</vt:lpstr>
      <vt:lpstr>AGA Aladdin Regular</vt:lpstr>
      <vt:lpstr>Andalus</vt:lpstr>
      <vt:lpstr>Arial</vt:lpstr>
      <vt:lpstr>Calibri</vt:lpstr>
      <vt:lpstr>Calibri Light</vt:lpstr>
      <vt:lpstr>Centaur</vt:lpstr>
      <vt:lpstr>Times New Roman</vt:lpstr>
      <vt:lpstr>Rétrospective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lenovo</cp:lastModifiedBy>
  <cp:revision>117</cp:revision>
  <dcterms:created xsi:type="dcterms:W3CDTF">2019-03-20T20:51:57Z</dcterms:created>
  <dcterms:modified xsi:type="dcterms:W3CDTF">2021-08-19T08:40:19Z</dcterms:modified>
</cp:coreProperties>
</file>